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0"/>
  </p:notesMasterIdLst>
  <p:sldIdLst>
    <p:sldId id="256" r:id="rId2"/>
    <p:sldId id="261" r:id="rId3"/>
    <p:sldId id="257" r:id="rId4"/>
    <p:sldId id="258" r:id="rId5"/>
    <p:sldId id="259" r:id="rId6"/>
    <p:sldId id="269" r:id="rId7"/>
    <p:sldId id="270" r:id="rId8"/>
    <p:sldId id="272" r:id="rId9"/>
    <p:sldId id="294" r:id="rId10"/>
    <p:sldId id="273" r:id="rId11"/>
    <p:sldId id="274" r:id="rId12"/>
    <p:sldId id="260" r:id="rId13"/>
    <p:sldId id="262" r:id="rId14"/>
    <p:sldId id="268" r:id="rId15"/>
    <p:sldId id="263" r:id="rId16"/>
    <p:sldId id="275" r:id="rId17"/>
    <p:sldId id="276" r:id="rId18"/>
    <p:sldId id="277" r:id="rId19"/>
    <p:sldId id="264" r:id="rId20"/>
    <p:sldId id="265" r:id="rId21"/>
    <p:sldId id="266" r:id="rId22"/>
    <p:sldId id="279" r:id="rId23"/>
    <p:sldId id="281" r:id="rId24"/>
    <p:sldId id="278" r:id="rId25"/>
    <p:sldId id="267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2" r:id="rId37"/>
    <p:sldId id="293" r:id="rId38"/>
    <p:sldId id="295" r:id="rId3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コンピュータシミュレーションをしてみよう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塾高生向け</a:t>
            </a:r>
            <a:r>
              <a:rPr kumimoji="1" lang="ja-JP" altLang="en-US" sz="2800"/>
              <a:t>夏休み研究体験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7274560" y="572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渡辺研究室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2019/08/08</a:t>
            </a:r>
            <a:endParaRPr kumimoji="1" lang="ja-JP" altLang="en-US" sz="40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721154-9050-3C4C-A238-C68837E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4061"/>
            <a:ext cx="1824614" cy="1660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BC7D8-58E8-A349-A1D4-11710611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37468"/>
            <a:ext cx="1717040" cy="1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B9257FB-0F98-9340-AEDD-F7580D0CABC1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A836DF-1CFB-8443-9BEE-91467AB13291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今日やること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D656C6-4BF8-294F-9C48-EA1349269A9D}"/>
              </a:ext>
            </a:extLst>
          </p:cNvPr>
          <p:cNvSpPr txBox="1"/>
          <p:nvPr/>
        </p:nvSpPr>
        <p:spPr>
          <a:xfrm>
            <a:off x="2194560" y="167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プログラムを組んで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C3D4E3-CECB-D447-9B5A-5418DB882511}"/>
              </a:ext>
            </a:extLst>
          </p:cNvPr>
          <p:cNvSpPr txBox="1"/>
          <p:nvPr/>
        </p:nvSpPr>
        <p:spPr>
          <a:xfrm>
            <a:off x="2194560" y="3296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コンピュータ上で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2194560" y="492858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シミュレーションをします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99FB99-75D7-F349-902A-13472745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51280"/>
            <a:ext cx="1431890" cy="13030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0FF6A9-79A6-E44C-A6B3-17AA580E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53842"/>
            <a:ext cx="1422400" cy="11308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33C481-4008-DA46-A941-F9B7A2B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4667842"/>
            <a:ext cx="1347470" cy="11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0001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28576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2555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26022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3822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336800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129280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3860800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26619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35356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245360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16459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2567633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2567633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27127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19024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466344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02130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ブロック</a:t>
            </a:r>
            <a:r>
              <a:rPr lang="ja-JP" altLang="en-US" sz="2800"/>
              <a:t>＝プログラムのかたまり</a:t>
            </a:r>
            <a:endParaRPr lang="en-US" altLang="ja-JP" sz="28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1686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218DF3-24AB-D940-9F5A-34674AC7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5157192"/>
            <a:ext cx="1870279" cy="159908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FD7E2E-90D0-E74E-84C5-32B36E2D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301208"/>
            <a:ext cx="1883286" cy="122413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A7E097-2F9F-6449-9CEC-40F06F9A3825}"/>
              </a:ext>
            </a:extLst>
          </p:cNvPr>
          <p:cNvSpPr txBox="1"/>
          <p:nvPr/>
        </p:nvSpPr>
        <p:spPr>
          <a:xfrm>
            <a:off x="395536" y="4221088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lang="en-US" altLang="ja-JP" sz="2400">
              <a:solidFill>
                <a:srgbClr val="011893"/>
              </a:solidFill>
            </a:endParaRPr>
          </a:p>
          <a:p>
            <a:r>
              <a:rPr lang="ja-JP" altLang="en-US" sz="2400"/>
              <a:t>化学反応と拡散の組み合わせにより生じる空間的なパターン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691680" y="1772816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772816"/>
                <a:ext cx="5328592" cy="819263"/>
              </a:xfrm>
              <a:prstGeom prst="rect">
                <a:avLst/>
              </a:prstGeom>
              <a:blipFill>
                <a:blip r:embed="rId4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691680" y="2780928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780928"/>
                <a:ext cx="5328592" cy="819263"/>
              </a:xfrm>
              <a:prstGeom prst="rect">
                <a:avLst/>
              </a:prstGeom>
              <a:blipFill>
                <a:blip r:embed="rId5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：ロジスティックマップ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5517232"/>
            <a:ext cx="765944" cy="765944"/>
          </a:xfrm>
          <a:prstGeom prst="rect">
            <a:avLst/>
          </a:prstGeom>
        </p:spPr>
      </p:pic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8" y="5218901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5940152" y="558924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97E9F7-C6B7-ED45-B795-FA94D812F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652120" y="119675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99592" y="12687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世代の個体数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2060848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060848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l="-14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276872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276872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916832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5010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149080"/>
            <a:ext cx="1656184" cy="139119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653136"/>
            <a:ext cx="205223" cy="2160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725144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149080"/>
            <a:ext cx="1656184" cy="13911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797152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725144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761979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615986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647736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543978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689970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761980"/>
            <a:ext cx="205223" cy="21602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689971"/>
            <a:ext cx="205223" cy="21602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694057"/>
            <a:ext cx="205223" cy="21602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4005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4005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472958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8052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80526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472958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791752"/>
            <a:ext cx="205223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9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1039</TotalTime>
  <Words>2032</Words>
  <Application>Microsoft Macintosh PowerPoint</Application>
  <PresentationFormat>画面に合わせる (4:3)</PresentationFormat>
  <Paragraphs>388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7" baseType="lpstr">
      <vt:lpstr>HGｺﾞｼｯｸE</vt:lpstr>
      <vt:lpstr>Osaka Regular-Mono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181</cp:revision>
  <dcterms:created xsi:type="dcterms:W3CDTF">2019-01-02T05:23:01Z</dcterms:created>
  <dcterms:modified xsi:type="dcterms:W3CDTF">2019-07-31T04:36:55Z</dcterms:modified>
</cp:coreProperties>
</file>